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9" r:id="rId19"/>
    <p:sldId id="300" r:id="rId20"/>
    <p:sldId id="301" r:id="rId21"/>
    <p:sldId id="302" r:id="rId22"/>
    <p:sldId id="295" r:id="rId23"/>
    <p:sldId id="296" r:id="rId24"/>
    <p:sldId id="297" r:id="rId25"/>
    <p:sldId id="29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04/06/2021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1981200"/>
            <a:ext cx="106299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7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思念我親友在天庭</a:t>
            </a:r>
            <a:endParaRPr lang="en-PH" altLang="zh-TW" sz="7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Friends So Dear We Shall Meet Over There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追念我親友的恩情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un-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在生前相親愛相尊敬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our bountiful Father above,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will offer the tribute of praise,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9431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照顧我提攜我教示我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 goa the- he goa ka-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這恩情當思念永無息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the glorious gifts of His love,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blessings that hallow our days.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3761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思念我親友在天庭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1755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不久可再會在天庭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chai-hoe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1713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追念我親友的模樣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Tui-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伊盡忠服事主在世上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In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think of our friends as they walked,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this earth serving Thee faithfully,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6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雖經過艱難山荊棘路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chhi-phe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也忍耐向前行無退步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thun-lun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the-po.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the road hard and steep, full of care,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endured pressing on ceaselessly.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1253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思念我親友在天庭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5430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不久可再會在天庭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chai-hoe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5759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追念我親友的功業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kong-giap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伊開基給後代可承接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 ho au-tai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think how the fruits of their toil,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Were passed on for us all to receive,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2789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伊做事的模範尚在着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咱各人當將這相勉勵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-le.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Their example is with us today,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encourage and help us to live.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5555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思念我親友在天庭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戴冕旒穿白衫真光明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peh-sa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There’s land that is fairer than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by faith we can see it afar,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思念我親友在天庭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14879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不久可再會在天庭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chai-hoe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6533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願主今助我會奮志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學先人做精兵盡一世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sian-jin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chin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God help us all to decide,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our lives to be soldiers like them,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8497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到將來被主召得升天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真歡喜與親友再相見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at last hearing God calling us home,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unite with our kindred in Heav’n.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3849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思念我親友在天庭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5639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不久可再會在天庭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chai-hoe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879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與天使衆聖徒圍寶座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同唱歌同敬拜同慶賀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-pai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the Father waits over the way,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prepare us a dwelling place there.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思念我親友在天庭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不久可再會在天庭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chai-hoe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0446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追念我親友在生前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每聖日同聚集好感情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chu-chip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sing on that beautiful shore,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melodious songs of the blest,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492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在家庭在教會甚親熱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kau-hoe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chhin-jiat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真可惜今已經相離別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kho-sioh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our spirits shall sorrow no more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sigh for the blessing of rest.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5714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457200"/>
            <a:ext cx="101727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思念我親友在天庭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398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Thian-teng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不久可再會在天庭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chai-hoe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sweet by and by,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shall meet on that beautiful shore.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01288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1555</TotalTime>
  <Words>1199</Words>
  <Application>Microsoft Office PowerPoint</Application>
  <PresentationFormat>Widescreen</PresentationFormat>
  <Paragraphs>176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177</cp:revision>
  <dcterms:created xsi:type="dcterms:W3CDTF">2018-01-05T06:11:53Z</dcterms:created>
  <dcterms:modified xsi:type="dcterms:W3CDTF">2021-06-04T05:57:51Z</dcterms:modified>
</cp:coreProperties>
</file>